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Academy" charset="1" panose="00000000000000000000"/>
      <p:regular r:id="rId30"/>
    </p:embeddedFont>
    <p:embeddedFont>
      <p:font typeface="Fira Code" charset="1" panose="020B0809050000020004"/>
      <p:regular r:id="rId31"/>
    </p:embeddedFont>
    <p:embeddedFont>
      <p:font typeface="Canva Sans Bold" charset="1" panose="020B0803030501040103"/>
      <p:regular r:id="rId32"/>
    </p:embeddedFont>
    <p:embeddedFont>
      <p:font typeface="Bricolage Grotesque" charset="1" panose="020B060504040200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jpe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svg" Type="http://schemas.openxmlformats.org/officeDocument/2006/relationships/image"/><Relationship Id="rId12" Target="../media/image79.png" Type="http://schemas.openxmlformats.org/officeDocument/2006/relationships/image"/><Relationship Id="rId13" Target="../media/image80.svg" Type="http://schemas.openxmlformats.org/officeDocument/2006/relationships/image"/><Relationship Id="rId14" Target="../media/image81.png" Type="http://schemas.openxmlformats.org/officeDocument/2006/relationships/image"/><Relationship Id="rId15" Target="../media/image82.svg" Type="http://schemas.openxmlformats.org/officeDocument/2006/relationships/image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https://github.com/Ayushi0214/SQL-Python-Ecommerce-Project/blob/main/csv_to_sql.py" TargetMode="External" Type="http://schemas.openxmlformats.org/officeDocument/2006/relationships/hyperlink"/><Relationship Id="rId6" Target="https://github.com/Ayushi0214/SQL-Python-Ecommerce-Project/blob/main/csv_to_sql.py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0.pn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275459"/>
            <a:ext cx="20578452" cy="459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9"/>
              </a:lnSpc>
            </a:pPr>
            <a:r>
              <a:rPr lang="en-US" sz="11282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CAPSTONE PROJECT: WARSAW EV CHARGING ANALYTICS</a:t>
            </a:r>
          </a:p>
          <a:p>
            <a:pPr algn="l">
              <a:lnSpc>
                <a:spcPts val="834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282740" y="5143500"/>
            <a:ext cx="9315233" cy="4758331"/>
          </a:xfrm>
          <a:custGeom>
            <a:avLst/>
            <a:gdLst/>
            <a:ahLst/>
            <a:cxnLst/>
            <a:rect r="r" b="b" t="t" l="l"/>
            <a:pathLst>
              <a:path h="4758331" w="9315233">
                <a:moveTo>
                  <a:pt x="0" y="0"/>
                </a:moveTo>
                <a:lnTo>
                  <a:pt x="9315233" y="0"/>
                </a:lnTo>
                <a:lnTo>
                  <a:pt x="9315233" y="4758331"/>
                </a:lnTo>
                <a:lnTo>
                  <a:pt x="0" y="475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06" t="-48433" r="-37110" b="-4605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92979" y="6528173"/>
            <a:ext cx="732924" cy="90247"/>
            <a:chOff x="0" y="0"/>
            <a:chExt cx="193033" cy="237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3033" cy="23769"/>
            </a:xfrm>
            <a:custGeom>
              <a:avLst/>
              <a:gdLst/>
              <a:ahLst/>
              <a:cxnLst/>
              <a:rect r="r" b="b" t="t" l="l"/>
              <a:pathLst>
                <a:path h="23769" w="193033">
                  <a:moveTo>
                    <a:pt x="0" y="0"/>
                  </a:moveTo>
                  <a:lnTo>
                    <a:pt x="193033" y="0"/>
                  </a:lnTo>
                  <a:lnTo>
                    <a:pt x="193033" y="23769"/>
                  </a:lnTo>
                  <a:lnTo>
                    <a:pt x="0" y="237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193033" cy="23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5657189"/>
            <a:ext cx="4684467" cy="4629811"/>
          </a:xfrm>
          <a:custGeom>
            <a:avLst/>
            <a:gdLst/>
            <a:ahLst/>
            <a:cxnLst/>
            <a:rect r="r" b="b" t="t" l="l"/>
            <a:pathLst>
              <a:path h="4629811" w="4684467">
                <a:moveTo>
                  <a:pt x="0" y="0"/>
                </a:moveTo>
                <a:lnTo>
                  <a:pt x="4684467" y="0"/>
                </a:lnTo>
                <a:lnTo>
                  <a:pt x="4684467" y="4629811"/>
                </a:lnTo>
                <a:lnTo>
                  <a:pt x="0" y="4629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14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90810" y="5872930"/>
            <a:ext cx="2333991" cy="745490"/>
          </a:xfrm>
          <a:custGeom>
            <a:avLst/>
            <a:gdLst/>
            <a:ahLst/>
            <a:cxnLst/>
            <a:rect r="r" b="b" t="t" l="l"/>
            <a:pathLst>
              <a:path h="745490" w="2333991">
                <a:moveTo>
                  <a:pt x="0" y="0"/>
                </a:moveTo>
                <a:lnTo>
                  <a:pt x="2333990" y="0"/>
                </a:lnTo>
                <a:lnTo>
                  <a:pt x="2333990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96138" y="9144644"/>
            <a:ext cx="563162" cy="113656"/>
          </a:xfrm>
          <a:custGeom>
            <a:avLst/>
            <a:gdLst/>
            <a:ahLst/>
            <a:cxnLst/>
            <a:rect r="r" b="b" t="t" l="l"/>
            <a:pathLst>
              <a:path h="113656" w="563162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72425" y="5257683"/>
            <a:ext cx="4856892" cy="5029317"/>
          </a:xfrm>
          <a:custGeom>
            <a:avLst/>
            <a:gdLst/>
            <a:ahLst/>
            <a:cxnLst/>
            <a:rect r="r" b="b" t="t" l="l"/>
            <a:pathLst>
              <a:path h="5029317" w="4856892">
                <a:moveTo>
                  <a:pt x="0" y="0"/>
                </a:moveTo>
                <a:lnTo>
                  <a:pt x="4856892" y="0"/>
                </a:lnTo>
                <a:lnTo>
                  <a:pt x="4856892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55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0713" y="-380678"/>
            <a:ext cx="19049425" cy="10667678"/>
          </a:xfrm>
          <a:custGeom>
            <a:avLst/>
            <a:gdLst/>
            <a:ahLst/>
            <a:cxnLst/>
            <a:rect r="r" b="b" t="t" l="l"/>
            <a:pathLst>
              <a:path h="10667678" w="19049425">
                <a:moveTo>
                  <a:pt x="0" y="0"/>
                </a:moveTo>
                <a:lnTo>
                  <a:pt x="19049426" y="0"/>
                </a:lnTo>
                <a:lnTo>
                  <a:pt x="19049426" y="10667678"/>
                </a:lnTo>
                <a:lnTo>
                  <a:pt x="0" y="1066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526" y="3726237"/>
            <a:ext cx="12254791" cy="1866212"/>
          </a:xfrm>
          <a:custGeom>
            <a:avLst/>
            <a:gdLst/>
            <a:ahLst/>
            <a:cxnLst/>
            <a:rect r="r" b="b" t="t" l="l"/>
            <a:pathLst>
              <a:path h="1866212" w="12254791">
                <a:moveTo>
                  <a:pt x="0" y="0"/>
                </a:moveTo>
                <a:lnTo>
                  <a:pt x="12254791" y="0"/>
                </a:lnTo>
                <a:lnTo>
                  <a:pt x="12254791" y="1866211"/>
                </a:lnTo>
                <a:lnTo>
                  <a:pt x="0" y="1866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4765" y="2145401"/>
            <a:ext cx="4931730" cy="6894094"/>
          </a:xfrm>
          <a:custGeom>
            <a:avLst/>
            <a:gdLst/>
            <a:ahLst/>
            <a:cxnLst/>
            <a:rect r="r" b="b" t="t" l="l"/>
            <a:pathLst>
              <a:path h="6894094" w="4931730">
                <a:moveTo>
                  <a:pt x="0" y="0"/>
                </a:moveTo>
                <a:lnTo>
                  <a:pt x="4931730" y="0"/>
                </a:lnTo>
                <a:lnTo>
                  <a:pt x="4931730" y="6894094"/>
                </a:lnTo>
                <a:lnTo>
                  <a:pt x="0" y="689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6526" y="5592448"/>
            <a:ext cx="12254791" cy="2115648"/>
          </a:xfrm>
          <a:custGeom>
            <a:avLst/>
            <a:gdLst/>
            <a:ahLst/>
            <a:cxnLst/>
            <a:rect r="r" b="b" t="t" l="l"/>
            <a:pathLst>
              <a:path h="2115648" w="12254791">
                <a:moveTo>
                  <a:pt x="0" y="0"/>
                </a:moveTo>
                <a:lnTo>
                  <a:pt x="12254791" y="0"/>
                </a:lnTo>
                <a:lnTo>
                  <a:pt x="12254791" y="2115648"/>
                </a:lnTo>
                <a:lnTo>
                  <a:pt x="0" y="211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90339"/>
            <a:ext cx="19049425" cy="10667678"/>
          </a:xfrm>
          <a:custGeom>
            <a:avLst/>
            <a:gdLst/>
            <a:ahLst/>
            <a:cxnLst/>
            <a:rect r="r" b="b" t="t" l="l"/>
            <a:pathLst>
              <a:path h="10667678" w="19049425">
                <a:moveTo>
                  <a:pt x="0" y="0"/>
                </a:moveTo>
                <a:lnTo>
                  <a:pt x="19049425" y="0"/>
                </a:lnTo>
                <a:lnTo>
                  <a:pt x="19049425" y="10667678"/>
                </a:lnTo>
                <a:lnTo>
                  <a:pt x="0" y="1066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353" y="530455"/>
            <a:ext cx="12933479" cy="2960033"/>
          </a:xfrm>
          <a:custGeom>
            <a:avLst/>
            <a:gdLst/>
            <a:ahLst/>
            <a:cxnLst/>
            <a:rect r="r" b="b" t="t" l="l"/>
            <a:pathLst>
              <a:path h="2960033" w="12933479">
                <a:moveTo>
                  <a:pt x="0" y="0"/>
                </a:moveTo>
                <a:lnTo>
                  <a:pt x="12933479" y="0"/>
                </a:lnTo>
                <a:lnTo>
                  <a:pt x="12933479" y="2960033"/>
                </a:lnTo>
                <a:lnTo>
                  <a:pt x="0" y="2960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9730" y="3655420"/>
            <a:ext cx="5853099" cy="6448768"/>
          </a:xfrm>
          <a:custGeom>
            <a:avLst/>
            <a:gdLst/>
            <a:ahLst/>
            <a:cxnLst/>
            <a:rect r="r" b="b" t="t" l="l"/>
            <a:pathLst>
              <a:path h="6448768" w="5853099">
                <a:moveTo>
                  <a:pt x="0" y="0"/>
                </a:moveTo>
                <a:lnTo>
                  <a:pt x="5853098" y="0"/>
                </a:lnTo>
                <a:lnTo>
                  <a:pt x="5853098" y="6448768"/>
                </a:lnTo>
                <a:lnTo>
                  <a:pt x="0" y="644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7353" y="3490488"/>
            <a:ext cx="11505785" cy="2073570"/>
          </a:xfrm>
          <a:custGeom>
            <a:avLst/>
            <a:gdLst/>
            <a:ahLst/>
            <a:cxnLst/>
            <a:rect r="r" b="b" t="t" l="l"/>
            <a:pathLst>
              <a:path h="2073570" w="11505785">
                <a:moveTo>
                  <a:pt x="0" y="0"/>
                </a:moveTo>
                <a:lnTo>
                  <a:pt x="11505785" y="0"/>
                </a:lnTo>
                <a:lnTo>
                  <a:pt x="11505785" y="2073570"/>
                </a:lnTo>
                <a:lnTo>
                  <a:pt x="0" y="2073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7353" y="5716136"/>
            <a:ext cx="11350744" cy="4761203"/>
          </a:xfrm>
          <a:custGeom>
            <a:avLst/>
            <a:gdLst/>
            <a:ahLst/>
            <a:cxnLst/>
            <a:rect r="r" b="b" t="t" l="l"/>
            <a:pathLst>
              <a:path h="4761203" w="11350744">
                <a:moveTo>
                  <a:pt x="0" y="0"/>
                </a:moveTo>
                <a:lnTo>
                  <a:pt x="11350745" y="0"/>
                </a:lnTo>
                <a:lnTo>
                  <a:pt x="11350745" y="4761203"/>
                </a:lnTo>
                <a:lnTo>
                  <a:pt x="0" y="47612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354" r="0" b="-10354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0713" y="0"/>
            <a:ext cx="19049425" cy="10667678"/>
          </a:xfrm>
          <a:custGeom>
            <a:avLst/>
            <a:gdLst/>
            <a:ahLst/>
            <a:cxnLst/>
            <a:rect r="r" b="b" t="t" l="l"/>
            <a:pathLst>
              <a:path h="10667678" w="19049425">
                <a:moveTo>
                  <a:pt x="0" y="0"/>
                </a:moveTo>
                <a:lnTo>
                  <a:pt x="19049426" y="0"/>
                </a:lnTo>
                <a:lnTo>
                  <a:pt x="19049426" y="10667678"/>
                </a:lnTo>
                <a:lnTo>
                  <a:pt x="0" y="1066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530" y="283002"/>
            <a:ext cx="14150931" cy="2847100"/>
          </a:xfrm>
          <a:custGeom>
            <a:avLst/>
            <a:gdLst/>
            <a:ahLst/>
            <a:cxnLst/>
            <a:rect r="r" b="b" t="t" l="l"/>
            <a:pathLst>
              <a:path h="2847100" w="14150931">
                <a:moveTo>
                  <a:pt x="0" y="0"/>
                </a:moveTo>
                <a:lnTo>
                  <a:pt x="14150931" y="0"/>
                </a:lnTo>
                <a:lnTo>
                  <a:pt x="14150931" y="2847100"/>
                </a:lnTo>
                <a:lnTo>
                  <a:pt x="0" y="2847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93861" y="3278042"/>
            <a:ext cx="6489200" cy="6137073"/>
          </a:xfrm>
          <a:custGeom>
            <a:avLst/>
            <a:gdLst/>
            <a:ahLst/>
            <a:cxnLst/>
            <a:rect r="r" b="b" t="t" l="l"/>
            <a:pathLst>
              <a:path h="6137073" w="6489200">
                <a:moveTo>
                  <a:pt x="0" y="0"/>
                </a:moveTo>
                <a:lnTo>
                  <a:pt x="6489200" y="0"/>
                </a:lnTo>
                <a:lnTo>
                  <a:pt x="6489200" y="6137073"/>
                </a:lnTo>
                <a:lnTo>
                  <a:pt x="0" y="6137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7530" y="3130102"/>
            <a:ext cx="10768350" cy="1757644"/>
          </a:xfrm>
          <a:custGeom>
            <a:avLst/>
            <a:gdLst/>
            <a:ahLst/>
            <a:cxnLst/>
            <a:rect r="r" b="b" t="t" l="l"/>
            <a:pathLst>
              <a:path h="1757644" w="10768350">
                <a:moveTo>
                  <a:pt x="0" y="0"/>
                </a:moveTo>
                <a:lnTo>
                  <a:pt x="10768350" y="0"/>
                </a:lnTo>
                <a:lnTo>
                  <a:pt x="10768350" y="1757644"/>
                </a:lnTo>
                <a:lnTo>
                  <a:pt x="0" y="1757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79675" y="5333839"/>
            <a:ext cx="5029317" cy="4605976"/>
          </a:xfrm>
          <a:custGeom>
            <a:avLst/>
            <a:gdLst/>
            <a:ahLst/>
            <a:cxnLst/>
            <a:rect r="r" b="b" t="t" l="l"/>
            <a:pathLst>
              <a:path h="4605976" w="5029317">
                <a:moveTo>
                  <a:pt x="0" y="0"/>
                </a:moveTo>
                <a:lnTo>
                  <a:pt x="5029316" y="0"/>
                </a:lnTo>
                <a:lnTo>
                  <a:pt x="5029316" y="4605976"/>
                </a:lnTo>
                <a:lnTo>
                  <a:pt x="0" y="4605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9191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0713" y="0"/>
            <a:ext cx="19049425" cy="10667678"/>
          </a:xfrm>
          <a:custGeom>
            <a:avLst/>
            <a:gdLst/>
            <a:ahLst/>
            <a:cxnLst/>
            <a:rect r="r" b="b" t="t" l="l"/>
            <a:pathLst>
              <a:path h="10667678" w="19049425">
                <a:moveTo>
                  <a:pt x="0" y="0"/>
                </a:moveTo>
                <a:lnTo>
                  <a:pt x="19049426" y="0"/>
                </a:lnTo>
                <a:lnTo>
                  <a:pt x="19049426" y="10667678"/>
                </a:lnTo>
                <a:lnTo>
                  <a:pt x="0" y="1066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276" y="237619"/>
            <a:ext cx="11762116" cy="2908636"/>
          </a:xfrm>
          <a:custGeom>
            <a:avLst/>
            <a:gdLst/>
            <a:ahLst/>
            <a:cxnLst/>
            <a:rect r="r" b="b" t="t" l="l"/>
            <a:pathLst>
              <a:path h="2908636" w="11762116">
                <a:moveTo>
                  <a:pt x="0" y="0"/>
                </a:moveTo>
                <a:lnTo>
                  <a:pt x="11762117" y="0"/>
                </a:lnTo>
                <a:lnTo>
                  <a:pt x="11762117" y="2908636"/>
                </a:lnTo>
                <a:lnTo>
                  <a:pt x="0" y="2908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0446" y="6063605"/>
            <a:ext cx="7359052" cy="1409912"/>
          </a:xfrm>
          <a:custGeom>
            <a:avLst/>
            <a:gdLst/>
            <a:ahLst/>
            <a:cxnLst/>
            <a:rect r="r" b="b" t="t" l="l"/>
            <a:pathLst>
              <a:path h="1409912" w="7359052">
                <a:moveTo>
                  <a:pt x="0" y="0"/>
                </a:moveTo>
                <a:lnTo>
                  <a:pt x="7359052" y="0"/>
                </a:lnTo>
                <a:lnTo>
                  <a:pt x="7359052" y="1409912"/>
                </a:lnTo>
                <a:lnTo>
                  <a:pt x="0" y="140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2276" y="3146255"/>
            <a:ext cx="11762116" cy="1837831"/>
          </a:xfrm>
          <a:custGeom>
            <a:avLst/>
            <a:gdLst/>
            <a:ahLst/>
            <a:cxnLst/>
            <a:rect r="r" b="b" t="t" l="l"/>
            <a:pathLst>
              <a:path h="1837831" w="11762116">
                <a:moveTo>
                  <a:pt x="0" y="0"/>
                </a:moveTo>
                <a:lnTo>
                  <a:pt x="11762117" y="0"/>
                </a:lnTo>
                <a:lnTo>
                  <a:pt x="11762117" y="1837830"/>
                </a:lnTo>
                <a:lnTo>
                  <a:pt x="0" y="1837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65037" y="5333839"/>
            <a:ext cx="9413076" cy="4706538"/>
          </a:xfrm>
          <a:custGeom>
            <a:avLst/>
            <a:gdLst/>
            <a:ahLst/>
            <a:cxnLst/>
            <a:rect r="r" b="b" t="t" l="l"/>
            <a:pathLst>
              <a:path h="4706538" w="9413076">
                <a:moveTo>
                  <a:pt x="0" y="0"/>
                </a:moveTo>
                <a:lnTo>
                  <a:pt x="9413076" y="0"/>
                </a:lnTo>
                <a:lnTo>
                  <a:pt x="9413076" y="4706538"/>
                </a:lnTo>
                <a:lnTo>
                  <a:pt x="0" y="470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1860" y="-211540"/>
            <a:ext cx="19049425" cy="10667678"/>
          </a:xfrm>
          <a:custGeom>
            <a:avLst/>
            <a:gdLst/>
            <a:ahLst/>
            <a:cxnLst/>
            <a:rect r="r" b="b" t="t" l="l"/>
            <a:pathLst>
              <a:path h="10667678" w="19049425">
                <a:moveTo>
                  <a:pt x="0" y="0"/>
                </a:moveTo>
                <a:lnTo>
                  <a:pt x="19049425" y="0"/>
                </a:lnTo>
                <a:lnTo>
                  <a:pt x="19049425" y="10667678"/>
                </a:lnTo>
                <a:lnTo>
                  <a:pt x="0" y="1066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6762" y="180512"/>
            <a:ext cx="14181865" cy="4236604"/>
          </a:xfrm>
          <a:custGeom>
            <a:avLst/>
            <a:gdLst/>
            <a:ahLst/>
            <a:cxnLst/>
            <a:rect r="r" b="b" t="t" l="l"/>
            <a:pathLst>
              <a:path h="4236604" w="14181865">
                <a:moveTo>
                  <a:pt x="0" y="0"/>
                </a:moveTo>
                <a:lnTo>
                  <a:pt x="14181866" y="0"/>
                </a:lnTo>
                <a:lnTo>
                  <a:pt x="14181866" y="4236604"/>
                </a:lnTo>
                <a:lnTo>
                  <a:pt x="0" y="4236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63" r="0" b="-1374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6762" y="6642779"/>
            <a:ext cx="7396184" cy="1814158"/>
          </a:xfrm>
          <a:custGeom>
            <a:avLst/>
            <a:gdLst/>
            <a:ahLst/>
            <a:cxnLst/>
            <a:rect r="r" b="b" t="t" l="l"/>
            <a:pathLst>
              <a:path h="1814158" w="7396184">
                <a:moveTo>
                  <a:pt x="0" y="0"/>
                </a:moveTo>
                <a:lnTo>
                  <a:pt x="7396185" y="0"/>
                </a:lnTo>
                <a:lnTo>
                  <a:pt x="7396185" y="1814158"/>
                </a:lnTo>
                <a:lnTo>
                  <a:pt x="0" y="1814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27224" y="6642779"/>
            <a:ext cx="7892972" cy="3317685"/>
          </a:xfrm>
          <a:custGeom>
            <a:avLst/>
            <a:gdLst/>
            <a:ahLst/>
            <a:cxnLst/>
            <a:rect r="r" b="b" t="t" l="l"/>
            <a:pathLst>
              <a:path h="3317685" w="7892972">
                <a:moveTo>
                  <a:pt x="0" y="0"/>
                </a:moveTo>
                <a:lnTo>
                  <a:pt x="7892972" y="0"/>
                </a:lnTo>
                <a:lnTo>
                  <a:pt x="7892972" y="3317684"/>
                </a:lnTo>
                <a:lnTo>
                  <a:pt x="0" y="3317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613" r="0" b="-1661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6762" y="4304170"/>
            <a:ext cx="14181865" cy="2078377"/>
          </a:xfrm>
          <a:custGeom>
            <a:avLst/>
            <a:gdLst/>
            <a:ahLst/>
            <a:cxnLst/>
            <a:rect r="r" b="b" t="t" l="l"/>
            <a:pathLst>
              <a:path h="2078377" w="14181865">
                <a:moveTo>
                  <a:pt x="0" y="0"/>
                </a:moveTo>
                <a:lnTo>
                  <a:pt x="14181866" y="0"/>
                </a:lnTo>
                <a:lnTo>
                  <a:pt x="14181866" y="2078376"/>
                </a:lnTo>
                <a:lnTo>
                  <a:pt x="0" y="2078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0341" y="-925857"/>
            <a:ext cx="18740993" cy="11499009"/>
          </a:xfrm>
          <a:custGeom>
            <a:avLst/>
            <a:gdLst/>
            <a:ahLst/>
            <a:cxnLst/>
            <a:rect r="r" b="b" t="t" l="l"/>
            <a:pathLst>
              <a:path h="11499009" w="18740993">
                <a:moveTo>
                  <a:pt x="0" y="0"/>
                </a:moveTo>
                <a:lnTo>
                  <a:pt x="18740993" y="0"/>
                </a:lnTo>
                <a:lnTo>
                  <a:pt x="18740993" y="11499009"/>
                </a:lnTo>
                <a:lnTo>
                  <a:pt x="0" y="11499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2" r="0" b="-42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6311" y="204262"/>
            <a:ext cx="12605469" cy="2813010"/>
          </a:xfrm>
          <a:custGeom>
            <a:avLst/>
            <a:gdLst/>
            <a:ahLst/>
            <a:cxnLst/>
            <a:rect r="r" b="b" t="t" l="l"/>
            <a:pathLst>
              <a:path h="2813010" w="12605469">
                <a:moveTo>
                  <a:pt x="0" y="0"/>
                </a:moveTo>
                <a:lnTo>
                  <a:pt x="12605469" y="0"/>
                </a:lnTo>
                <a:lnTo>
                  <a:pt x="12605469" y="2813010"/>
                </a:lnTo>
                <a:lnTo>
                  <a:pt x="0" y="2813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67317" y="4089796"/>
            <a:ext cx="5333335" cy="5681162"/>
          </a:xfrm>
          <a:custGeom>
            <a:avLst/>
            <a:gdLst/>
            <a:ahLst/>
            <a:cxnLst/>
            <a:rect r="r" b="b" t="t" l="l"/>
            <a:pathLst>
              <a:path h="5681162" w="5333335">
                <a:moveTo>
                  <a:pt x="0" y="0"/>
                </a:moveTo>
                <a:lnTo>
                  <a:pt x="5333335" y="0"/>
                </a:lnTo>
                <a:lnTo>
                  <a:pt x="5333335" y="5681162"/>
                </a:lnTo>
                <a:lnTo>
                  <a:pt x="0" y="5681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6311" y="3017272"/>
            <a:ext cx="12605469" cy="2145048"/>
          </a:xfrm>
          <a:custGeom>
            <a:avLst/>
            <a:gdLst/>
            <a:ahLst/>
            <a:cxnLst/>
            <a:rect r="r" b="b" t="t" l="l"/>
            <a:pathLst>
              <a:path h="2145048" w="12605469">
                <a:moveTo>
                  <a:pt x="0" y="0"/>
                </a:moveTo>
                <a:lnTo>
                  <a:pt x="12605469" y="0"/>
                </a:lnTo>
                <a:lnTo>
                  <a:pt x="12605469" y="2145048"/>
                </a:lnTo>
                <a:lnTo>
                  <a:pt x="0" y="2145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85" y="-423341"/>
            <a:ext cx="18296485" cy="11499009"/>
          </a:xfrm>
          <a:custGeom>
            <a:avLst/>
            <a:gdLst/>
            <a:ahLst/>
            <a:cxnLst/>
            <a:rect r="r" b="b" t="t" l="l"/>
            <a:pathLst>
              <a:path h="11499009" w="18296485">
                <a:moveTo>
                  <a:pt x="0" y="0"/>
                </a:moveTo>
                <a:lnTo>
                  <a:pt x="18296485" y="0"/>
                </a:lnTo>
                <a:lnTo>
                  <a:pt x="18296485" y="11499009"/>
                </a:lnTo>
                <a:lnTo>
                  <a:pt x="0" y="11499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04" r="0" b="-3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132" y="266686"/>
            <a:ext cx="11969624" cy="4060777"/>
          </a:xfrm>
          <a:custGeom>
            <a:avLst/>
            <a:gdLst/>
            <a:ahLst/>
            <a:cxnLst/>
            <a:rect r="r" b="b" t="t" l="l"/>
            <a:pathLst>
              <a:path h="4060777" w="11969624">
                <a:moveTo>
                  <a:pt x="0" y="0"/>
                </a:moveTo>
                <a:lnTo>
                  <a:pt x="11969624" y="0"/>
                </a:lnTo>
                <a:lnTo>
                  <a:pt x="11969624" y="4060777"/>
                </a:lnTo>
                <a:lnTo>
                  <a:pt x="0" y="4060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938548"/>
            <a:ext cx="9513803" cy="3030946"/>
          </a:xfrm>
          <a:custGeom>
            <a:avLst/>
            <a:gdLst/>
            <a:ahLst/>
            <a:cxnLst/>
            <a:rect r="r" b="b" t="t" l="l"/>
            <a:pathLst>
              <a:path h="3030946" w="9513803">
                <a:moveTo>
                  <a:pt x="0" y="0"/>
                </a:moveTo>
                <a:lnTo>
                  <a:pt x="9513803" y="0"/>
                </a:lnTo>
                <a:lnTo>
                  <a:pt x="9513803" y="3030946"/>
                </a:lnTo>
                <a:lnTo>
                  <a:pt x="0" y="303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0132" y="4337650"/>
            <a:ext cx="11969624" cy="2362077"/>
          </a:xfrm>
          <a:custGeom>
            <a:avLst/>
            <a:gdLst/>
            <a:ahLst/>
            <a:cxnLst/>
            <a:rect r="r" b="b" t="t" l="l"/>
            <a:pathLst>
              <a:path h="2362077" w="11969624">
                <a:moveTo>
                  <a:pt x="0" y="0"/>
                </a:moveTo>
                <a:lnTo>
                  <a:pt x="11969624" y="0"/>
                </a:lnTo>
                <a:lnTo>
                  <a:pt x="11969624" y="2362076"/>
                </a:lnTo>
                <a:lnTo>
                  <a:pt x="0" y="2362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85" y="-606004"/>
            <a:ext cx="18296485" cy="11499009"/>
          </a:xfrm>
          <a:custGeom>
            <a:avLst/>
            <a:gdLst/>
            <a:ahLst/>
            <a:cxnLst/>
            <a:rect r="r" b="b" t="t" l="l"/>
            <a:pathLst>
              <a:path h="11499009" w="18296485">
                <a:moveTo>
                  <a:pt x="0" y="0"/>
                </a:moveTo>
                <a:lnTo>
                  <a:pt x="18296485" y="0"/>
                </a:lnTo>
                <a:lnTo>
                  <a:pt x="18296485" y="11499008"/>
                </a:lnTo>
                <a:lnTo>
                  <a:pt x="0" y="11499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04" r="0" b="-3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4641" y="0"/>
            <a:ext cx="12353447" cy="4314906"/>
          </a:xfrm>
          <a:custGeom>
            <a:avLst/>
            <a:gdLst/>
            <a:ahLst/>
            <a:cxnLst/>
            <a:rect r="r" b="b" t="t" l="l"/>
            <a:pathLst>
              <a:path h="4314906" w="12353447">
                <a:moveTo>
                  <a:pt x="0" y="0"/>
                </a:moveTo>
                <a:lnTo>
                  <a:pt x="12353447" y="0"/>
                </a:lnTo>
                <a:lnTo>
                  <a:pt x="12353447" y="4314906"/>
                </a:lnTo>
                <a:lnTo>
                  <a:pt x="0" y="431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5" r="0" b="-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41732" y="3535998"/>
            <a:ext cx="5116722" cy="6529150"/>
          </a:xfrm>
          <a:custGeom>
            <a:avLst/>
            <a:gdLst/>
            <a:ahLst/>
            <a:cxnLst/>
            <a:rect r="r" b="b" t="t" l="l"/>
            <a:pathLst>
              <a:path h="6529150" w="5116722">
                <a:moveTo>
                  <a:pt x="0" y="0"/>
                </a:moveTo>
                <a:lnTo>
                  <a:pt x="5116722" y="0"/>
                </a:lnTo>
                <a:lnTo>
                  <a:pt x="5116722" y="6529150"/>
                </a:lnTo>
                <a:lnTo>
                  <a:pt x="0" y="652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4641" y="4314906"/>
            <a:ext cx="12353447" cy="2530552"/>
          </a:xfrm>
          <a:custGeom>
            <a:avLst/>
            <a:gdLst/>
            <a:ahLst/>
            <a:cxnLst/>
            <a:rect r="r" b="b" t="t" l="l"/>
            <a:pathLst>
              <a:path h="2530552" w="12353447">
                <a:moveTo>
                  <a:pt x="0" y="0"/>
                </a:moveTo>
                <a:lnTo>
                  <a:pt x="12353447" y="0"/>
                </a:lnTo>
                <a:lnTo>
                  <a:pt x="12353447" y="2530552"/>
                </a:lnTo>
                <a:lnTo>
                  <a:pt x="0" y="25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9336" y="-606004"/>
            <a:ext cx="18296485" cy="11499009"/>
          </a:xfrm>
          <a:custGeom>
            <a:avLst/>
            <a:gdLst/>
            <a:ahLst/>
            <a:cxnLst/>
            <a:rect r="r" b="b" t="t" l="l"/>
            <a:pathLst>
              <a:path h="11499009" w="18296485">
                <a:moveTo>
                  <a:pt x="0" y="0"/>
                </a:moveTo>
                <a:lnTo>
                  <a:pt x="18296485" y="0"/>
                </a:lnTo>
                <a:lnTo>
                  <a:pt x="18296485" y="11499008"/>
                </a:lnTo>
                <a:lnTo>
                  <a:pt x="0" y="11499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04" r="0" b="-3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0668" y="131828"/>
            <a:ext cx="12715623" cy="3888883"/>
          </a:xfrm>
          <a:custGeom>
            <a:avLst/>
            <a:gdLst/>
            <a:ahLst/>
            <a:cxnLst/>
            <a:rect r="r" b="b" t="t" l="l"/>
            <a:pathLst>
              <a:path h="3888883" w="12715623">
                <a:moveTo>
                  <a:pt x="0" y="0"/>
                </a:moveTo>
                <a:lnTo>
                  <a:pt x="12715623" y="0"/>
                </a:lnTo>
                <a:lnTo>
                  <a:pt x="12715623" y="3888882"/>
                </a:lnTo>
                <a:lnTo>
                  <a:pt x="0" y="388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78906" y="7005015"/>
            <a:ext cx="8956939" cy="2985646"/>
          </a:xfrm>
          <a:custGeom>
            <a:avLst/>
            <a:gdLst/>
            <a:ahLst/>
            <a:cxnLst/>
            <a:rect r="r" b="b" t="t" l="l"/>
            <a:pathLst>
              <a:path h="2985646" w="8956939">
                <a:moveTo>
                  <a:pt x="0" y="0"/>
                </a:moveTo>
                <a:lnTo>
                  <a:pt x="8956939" y="0"/>
                </a:lnTo>
                <a:lnTo>
                  <a:pt x="8956939" y="2985646"/>
                </a:lnTo>
                <a:lnTo>
                  <a:pt x="0" y="2985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0668" y="4020710"/>
            <a:ext cx="12715623" cy="2618778"/>
          </a:xfrm>
          <a:custGeom>
            <a:avLst/>
            <a:gdLst/>
            <a:ahLst/>
            <a:cxnLst/>
            <a:rect r="r" b="b" t="t" l="l"/>
            <a:pathLst>
              <a:path h="2618778" w="12715623">
                <a:moveTo>
                  <a:pt x="0" y="0"/>
                </a:moveTo>
                <a:lnTo>
                  <a:pt x="12715623" y="0"/>
                </a:lnTo>
                <a:lnTo>
                  <a:pt x="12715623" y="2618778"/>
                </a:lnTo>
                <a:lnTo>
                  <a:pt x="0" y="2618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06004"/>
            <a:ext cx="18296485" cy="11499009"/>
          </a:xfrm>
          <a:custGeom>
            <a:avLst/>
            <a:gdLst/>
            <a:ahLst/>
            <a:cxnLst/>
            <a:rect r="r" b="b" t="t" l="l"/>
            <a:pathLst>
              <a:path h="11499009" w="18296485">
                <a:moveTo>
                  <a:pt x="0" y="0"/>
                </a:moveTo>
                <a:lnTo>
                  <a:pt x="18296485" y="0"/>
                </a:lnTo>
                <a:lnTo>
                  <a:pt x="18296485" y="11499008"/>
                </a:lnTo>
                <a:lnTo>
                  <a:pt x="0" y="11499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04" r="0" b="-3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0691" y="0"/>
            <a:ext cx="11233307" cy="2869377"/>
          </a:xfrm>
          <a:custGeom>
            <a:avLst/>
            <a:gdLst/>
            <a:ahLst/>
            <a:cxnLst/>
            <a:rect r="r" b="b" t="t" l="l"/>
            <a:pathLst>
              <a:path h="2869377" w="11233307">
                <a:moveTo>
                  <a:pt x="0" y="0"/>
                </a:moveTo>
                <a:lnTo>
                  <a:pt x="11233307" y="0"/>
                </a:lnTo>
                <a:lnTo>
                  <a:pt x="11233307" y="2869377"/>
                </a:lnTo>
                <a:lnTo>
                  <a:pt x="0" y="2869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0045" y="4741818"/>
            <a:ext cx="3960297" cy="5270011"/>
          </a:xfrm>
          <a:custGeom>
            <a:avLst/>
            <a:gdLst/>
            <a:ahLst/>
            <a:cxnLst/>
            <a:rect r="r" b="b" t="t" l="l"/>
            <a:pathLst>
              <a:path h="5270011" w="3960297">
                <a:moveTo>
                  <a:pt x="0" y="0"/>
                </a:moveTo>
                <a:lnTo>
                  <a:pt x="3960297" y="0"/>
                </a:lnTo>
                <a:lnTo>
                  <a:pt x="3960297" y="5270010"/>
                </a:lnTo>
                <a:lnTo>
                  <a:pt x="0" y="5270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727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37344" y="6541017"/>
            <a:ext cx="3936089" cy="3470811"/>
          </a:xfrm>
          <a:custGeom>
            <a:avLst/>
            <a:gdLst/>
            <a:ahLst/>
            <a:cxnLst/>
            <a:rect r="r" b="b" t="t" l="l"/>
            <a:pathLst>
              <a:path h="3470811" w="3936089">
                <a:moveTo>
                  <a:pt x="0" y="0"/>
                </a:moveTo>
                <a:lnTo>
                  <a:pt x="3936089" y="0"/>
                </a:lnTo>
                <a:lnTo>
                  <a:pt x="3936089" y="3470811"/>
                </a:lnTo>
                <a:lnTo>
                  <a:pt x="0" y="3470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030" r="0" b="-3903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37344" y="4805611"/>
            <a:ext cx="3936089" cy="3470811"/>
          </a:xfrm>
          <a:custGeom>
            <a:avLst/>
            <a:gdLst/>
            <a:ahLst/>
            <a:cxnLst/>
            <a:rect r="r" b="b" t="t" l="l"/>
            <a:pathLst>
              <a:path h="3470811" w="3936089">
                <a:moveTo>
                  <a:pt x="0" y="0"/>
                </a:moveTo>
                <a:lnTo>
                  <a:pt x="3936089" y="0"/>
                </a:lnTo>
                <a:lnTo>
                  <a:pt x="3936089" y="3470812"/>
                </a:lnTo>
                <a:lnTo>
                  <a:pt x="0" y="3470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030" r="0" b="-3903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0691" y="2869377"/>
            <a:ext cx="11233307" cy="1748670"/>
          </a:xfrm>
          <a:custGeom>
            <a:avLst/>
            <a:gdLst/>
            <a:ahLst/>
            <a:cxnLst/>
            <a:rect r="r" b="b" t="t" l="l"/>
            <a:pathLst>
              <a:path h="1748670" w="11233307">
                <a:moveTo>
                  <a:pt x="0" y="0"/>
                </a:moveTo>
                <a:lnTo>
                  <a:pt x="11233307" y="0"/>
                </a:lnTo>
                <a:lnTo>
                  <a:pt x="11233307" y="1748671"/>
                </a:lnTo>
                <a:lnTo>
                  <a:pt x="0" y="1748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0129" y="4028715"/>
            <a:ext cx="8426160" cy="111872"/>
            <a:chOff x="0" y="0"/>
            <a:chExt cx="2219236" cy="294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9236" cy="29464"/>
            </a:xfrm>
            <a:custGeom>
              <a:avLst/>
              <a:gdLst/>
              <a:ahLst/>
              <a:cxnLst/>
              <a:rect r="r" b="b" t="t" l="l"/>
              <a:pathLst>
                <a:path h="29464" w="2219236">
                  <a:moveTo>
                    <a:pt x="0" y="0"/>
                  </a:moveTo>
                  <a:lnTo>
                    <a:pt x="2219236" y="0"/>
                  </a:lnTo>
                  <a:lnTo>
                    <a:pt x="2219236" y="29464"/>
                  </a:lnTo>
                  <a:lnTo>
                    <a:pt x="0" y="2946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2219236" cy="29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8891903" y="6451760"/>
            <a:ext cx="12050621" cy="1716459"/>
            <a:chOff x="0" y="0"/>
            <a:chExt cx="3173826" cy="4520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3826" cy="452072"/>
            </a:xfrm>
            <a:custGeom>
              <a:avLst/>
              <a:gdLst/>
              <a:ahLst/>
              <a:cxnLst/>
              <a:rect r="r" b="b" t="t" l="l"/>
              <a:pathLst>
                <a:path h="452072" w="3173826">
                  <a:moveTo>
                    <a:pt x="0" y="0"/>
                  </a:moveTo>
                  <a:lnTo>
                    <a:pt x="3173826" y="0"/>
                  </a:lnTo>
                  <a:lnTo>
                    <a:pt x="3173826" y="452072"/>
                  </a:lnTo>
                  <a:lnTo>
                    <a:pt x="0" y="4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73826" cy="490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7211527" y="5869110"/>
            <a:ext cx="13404498" cy="532540"/>
            <a:chOff x="0" y="0"/>
            <a:chExt cx="3530403" cy="140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30403" cy="140257"/>
            </a:xfrm>
            <a:custGeom>
              <a:avLst/>
              <a:gdLst/>
              <a:ahLst/>
              <a:cxnLst/>
              <a:rect r="r" b="b" t="t" l="l"/>
              <a:pathLst>
                <a:path h="140257" w="3530403">
                  <a:moveTo>
                    <a:pt x="0" y="0"/>
                  </a:moveTo>
                  <a:lnTo>
                    <a:pt x="3530403" y="0"/>
                  </a:lnTo>
                  <a:lnTo>
                    <a:pt x="3530403" y="140257"/>
                  </a:lnTo>
                  <a:lnTo>
                    <a:pt x="0" y="140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530403" cy="1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60129" y="505234"/>
            <a:ext cx="6507735" cy="78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6097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0129" y="2219125"/>
            <a:ext cx="9905026" cy="126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2"/>
              </a:lnSpc>
            </a:pPr>
            <a:r>
              <a:rPr lang="en-US" sz="1978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An Electric Vehicle (EV) is a vehicle that runs on electric power instead of petrol or diesel.</a:t>
            </a:r>
          </a:p>
          <a:p>
            <a:pPr algn="l">
              <a:lnSpc>
                <a:spcPts val="2572"/>
              </a:lnSpc>
            </a:pPr>
            <a:r>
              <a:rPr lang="en-US" sz="1978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It uses a battery pack to store electricity and an electric motor to move the vehicle.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129" y="1590729"/>
            <a:ext cx="9489687" cy="38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WHAT ARE ELECTRIC VEHICLES?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0129" y="4464437"/>
            <a:ext cx="3959092" cy="105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397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HISTORICAL ROOTS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8042" y="5764992"/>
            <a:ext cx="4001179" cy="420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7"/>
              </a:lnSpc>
            </a:pPr>
            <a:r>
              <a:rPr lang="en-US" sz="186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Electric vehicles actually came before petrol cars — early EV models were developed in the 1830s–1900s, even before mass production of gasoline cars by Henry Ford.</a:t>
            </a:r>
          </a:p>
          <a:p>
            <a:pPr algn="l">
              <a:lnSpc>
                <a:spcPts val="2427"/>
              </a:lnSpc>
            </a:pPr>
            <a:r>
              <a:rPr lang="en-US" sz="186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They declined after cheap petrol cars like the Ford Model T became popular, but revived strongly in the 21st century due to climate concerns and battery advancements.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73209" y="4556693"/>
            <a:ext cx="3799526" cy="100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2"/>
              </a:lnSpc>
            </a:pPr>
            <a:r>
              <a:rPr lang="en-US" sz="381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MODERN IMPORTANCE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73209" y="5764992"/>
            <a:ext cx="4213080" cy="411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6"/>
              </a:lnSpc>
            </a:pPr>
            <a:r>
              <a:rPr lang="en-US" sz="1966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Electric vehicles are crucial today for reducing carbon emissions and urban air pollution, helping countries meet climate targets and move toward clean energy.</a:t>
            </a:r>
          </a:p>
          <a:p>
            <a:pPr algn="l">
              <a:lnSpc>
                <a:spcPts val="2556"/>
              </a:lnSpc>
            </a:pPr>
            <a:r>
              <a:rPr lang="en-US" sz="1966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They also reduce fuel dependency, lower running costs, and support the growth of smart charging infrastructure and green technology industries.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486653" y="4050341"/>
            <a:ext cx="7772647" cy="5207959"/>
            <a:chOff x="0" y="0"/>
            <a:chExt cx="3989531" cy="26731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89531" cy="2673133"/>
            </a:xfrm>
            <a:custGeom>
              <a:avLst/>
              <a:gdLst/>
              <a:ahLst/>
              <a:cxnLst/>
              <a:rect r="r" b="b" t="t" l="l"/>
              <a:pathLst>
                <a:path h="2673133" w="3989531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435008"/>
                  </a:lnTo>
                  <a:lnTo>
                    <a:pt x="3751406" y="2673133"/>
                  </a:lnTo>
                  <a:lnTo>
                    <a:pt x="238125" y="2673133"/>
                  </a:lnTo>
                  <a:lnTo>
                    <a:pt x="0" y="243500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2"/>
              <a:stretch>
                <a:fillRect l="-252" t="0" r="-252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7506" y="-740847"/>
            <a:ext cx="18296485" cy="11499009"/>
          </a:xfrm>
          <a:custGeom>
            <a:avLst/>
            <a:gdLst/>
            <a:ahLst/>
            <a:cxnLst/>
            <a:rect r="r" b="b" t="t" l="l"/>
            <a:pathLst>
              <a:path h="11499009" w="18296485">
                <a:moveTo>
                  <a:pt x="0" y="0"/>
                </a:moveTo>
                <a:lnTo>
                  <a:pt x="18296486" y="0"/>
                </a:lnTo>
                <a:lnTo>
                  <a:pt x="18296486" y="11499009"/>
                </a:lnTo>
                <a:lnTo>
                  <a:pt x="0" y="11499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04" r="0" b="-3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8127" y="0"/>
            <a:ext cx="13248897" cy="2645580"/>
          </a:xfrm>
          <a:custGeom>
            <a:avLst/>
            <a:gdLst/>
            <a:ahLst/>
            <a:cxnLst/>
            <a:rect r="r" b="b" t="t" l="l"/>
            <a:pathLst>
              <a:path h="2645580" w="13248897">
                <a:moveTo>
                  <a:pt x="0" y="0"/>
                </a:moveTo>
                <a:lnTo>
                  <a:pt x="13248896" y="0"/>
                </a:lnTo>
                <a:lnTo>
                  <a:pt x="13248896" y="2645580"/>
                </a:lnTo>
                <a:lnTo>
                  <a:pt x="0" y="264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77349" y="5066563"/>
            <a:ext cx="5928875" cy="5064248"/>
          </a:xfrm>
          <a:custGeom>
            <a:avLst/>
            <a:gdLst/>
            <a:ahLst/>
            <a:cxnLst/>
            <a:rect r="r" b="b" t="t" l="l"/>
            <a:pathLst>
              <a:path h="5064248" w="5928875">
                <a:moveTo>
                  <a:pt x="0" y="0"/>
                </a:moveTo>
                <a:lnTo>
                  <a:pt x="5928875" y="0"/>
                </a:lnTo>
                <a:lnTo>
                  <a:pt x="5928875" y="5064248"/>
                </a:lnTo>
                <a:lnTo>
                  <a:pt x="0" y="5064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8127" y="2686395"/>
            <a:ext cx="12708644" cy="2322262"/>
          </a:xfrm>
          <a:custGeom>
            <a:avLst/>
            <a:gdLst/>
            <a:ahLst/>
            <a:cxnLst/>
            <a:rect r="r" b="b" t="t" l="l"/>
            <a:pathLst>
              <a:path h="2322262" w="12708644">
                <a:moveTo>
                  <a:pt x="0" y="0"/>
                </a:moveTo>
                <a:lnTo>
                  <a:pt x="12708644" y="0"/>
                </a:lnTo>
                <a:lnTo>
                  <a:pt x="12708644" y="2322263"/>
                </a:lnTo>
                <a:lnTo>
                  <a:pt x="0" y="2322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85" y="-1079520"/>
            <a:ext cx="18296485" cy="11499009"/>
          </a:xfrm>
          <a:custGeom>
            <a:avLst/>
            <a:gdLst/>
            <a:ahLst/>
            <a:cxnLst/>
            <a:rect r="r" b="b" t="t" l="l"/>
            <a:pathLst>
              <a:path h="11499009" w="18296485">
                <a:moveTo>
                  <a:pt x="0" y="0"/>
                </a:moveTo>
                <a:lnTo>
                  <a:pt x="18296485" y="0"/>
                </a:lnTo>
                <a:lnTo>
                  <a:pt x="18296485" y="11499009"/>
                </a:lnTo>
                <a:lnTo>
                  <a:pt x="0" y="11499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04" r="0" b="-3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5510" y="148389"/>
            <a:ext cx="13778804" cy="4640042"/>
          </a:xfrm>
          <a:custGeom>
            <a:avLst/>
            <a:gdLst/>
            <a:ahLst/>
            <a:cxnLst/>
            <a:rect r="r" b="b" t="t" l="l"/>
            <a:pathLst>
              <a:path h="4640042" w="13778804">
                <a:moveTo>
                  <a:pt x="0" y="0"/>
                </a:moveTo>
                <a:lnTo>
                  <a:pt x="13778804" y="0"/>
                </a:lnTo>
                <a:lnTo>
                  <a:pt x="13778804" y="4640042"/>
                </a:lnTo>
                <a:lnTo>
                  <a:pt x="0" y="4640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4220" y="5143500"/>
            <a:ext cx="5960862" cy="5088541"/>
          </a:xfrm>
          <a:custGeom>
            <a:avLst/>
            <a:gdLst/>
            <a:ahLst/>
            <a:cxnLst/>
            <a:rect r="r" b="b" t="t" l="l"/>
            <a:pathLst>
              <a:path h="5088541" w="5960862">
                <a:moveTo>
                  <a:pt x="0" y="0"/>
                </a:moveTo>
                <a:lnTo>
                  <a:pt x="5960862" y="0"/>
                </a:lnTo>
                <a:lnTo>
                  <a:pt x="5960862" y="5088541"/>
                </a:lnTo>
                <a:lnTo>
                  <a:pt x="0" y="5088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5510" y="4931457"/>
            <a:ext cx="11599301" cy="1995343"/>
          </a:xfrm>
          <a:custGeom>
            <a:avLst/>
            <a:gdLst/>
            <a:ahLst/>
            <a:cxnLst/>
            <a:rect r="r" b="b" t="t" l="l"/>
            <a:pathLst>
              <a:path h="1995343" w="11599301">
                <a:moveTo>
                  <a:pt x="0" y="0"/>
                </a:moveTo>
                <a:lnTo>
                  <a:pt x="11599301" y="0"/>
                </a:lnTo>
                <a:lnTo>
                  <a:pt x="11599301" y="1995343"/>
                </a:lnTo>
                <a:lnTo>
                  <a:pt x="0" y="1995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85" y="-606004"/>
            <a:ext cx="18296485" cy="11499009"/>
          </a:xfrm>
          <a:custGeom>
            <a:avLst/>
            <a:gdLst/>
            <a:ahLst/>
            <a:cxnLst/>
            <a:rect r="r" b="b" t="t" l="l"/>
            <a:pathLst>
              <a:path h="11499009" w="18296485">
                <a:moveTo>
                  <a:pt x="0" y="0"/>
                </a:moveTo>
                <a:lnTo>
                  <a:pt x="18296485" y="0"/>
                </a:lnTo>
                <a:lnTo>
                  <a:pt x="18296485" y="11499008"/>
                </a:lnTo>
                <a:lnTo>
                  <a:pt x="0" y="11499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04" r="0" b="-3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7990" y="213265"/>
            <a:ext cx="11334881" cy="3348535"/>
          </a:xfrm>
          <a:custGeom>
            <a:avLst/>
            <a:gdLst/>
            <a:ahLst/>
            <a:cxnLst/>
            <a:rect r="r" b="b" t="t" l="l"/>
            <a:pathLst>
              <a:path h="3348535" w="11334881">
                <a:moveTo>
                  <a:pt x="0" y="0"/>
                </a:moveTo>
                <a:lnTo>
                  <a:pt x="11334880" y="0"/>
                </a:lnTo>
                <a:lnTo>
                  <a:pt x="11334880" y="3348535"/>
                </a:lnTo>
                <a:lnTo>
                  <a:pt x="0" y="334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2498" y="4628338"/>
            <a:ext cx="8054503" cy="5435689"/>
          </a:xfrm>
          <a:custGeom>
            <a:avLst/>
            <a:gdLst/>
            <a:ahLst/>
            <a:cxnLst/>
            <a:rect r="r" b="b" t="t" l="l"/>
            <a:pathLst>
              <a:path h="5435689" w="8054503">
                <a:moveTo>
                  <a:pt x="0" y="0"/>
                </a:moveTo>
                <a:lnTo>
                  <a:pt x="8054503" y="0"/>
                </a:lnTo>
                <a:lnTo>
                  <a:pt x="8054503" y="5435689"/>
                </a:lnTo>
                <a:lnTo>
                  <a:pt x="0" y="543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7990" y="3561800"/>
            <a:ext cx="9694509" cy="1578176"/>
          </a:xfrm>
          <a:custGeom>
            <a:avLst/>
            <a:gdLst/>
            <a:ahLst/>
            <a:cxnLst/>
            <a:rect r="r" b="b" t="t" l="l"/>
            <a:pathLst>
              <a:path h="1578176" w="9694509">
                <a:moveTo>
                  <a:pt x="0" y="0"/>
                </a:moveTo>
                <a:lnTo>
                  <a:pt x="9694508" y="0"/>
                </a:lnTo>
                <a:lnTo>
                  <a:pt x="9694508" y="1578176"/>
                </a:lnTo>
                <a:lnTo>
                  <a:pt x="0" y="1578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6339" y="-624487"/>
            <a:ext cx="18296485" cy="11499009"/>
          </a:xfrm>
          <a:custGeom>
            <a:avLst/>
            <a:gdLst/>
            <a:ahLst/>
            <a:cxnLst/>
            <a:rect r="r" b="b" t="t" l="l"/>
            <a:pathLst>
              <a:path h="11499009" w="18296485">
                <a:moveTo>
                  <a:pt x="0" y="0"/>
                </a:moveTo>
                <a:lnTo>
                  <a:pt x="18296486" y="0"/>
                </a:lnTo>
                <a:lnTo>
                  <a:pt x="18296486" y="11499008"/>
                </a:lnTo>
                <a:lnTo>
                  <a:pt x="0" y="11499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04" r="0" b="-3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32" y="0"/>
            <a:ext cx="12557008" cy="4654603"/>
          </a:xfrm>
          <a:custGeom>
            <a:avLst/>
            <a:gdLst/>
            <a:ahLst/>
            <a:cxnLst/>
            <a:rect r="r" b="b" t="t" l="l"/>
            <a:pathLst>
              <a:path h="4654603" w="12557008">
                <a:moveTo>
                  <a:pt x="0" y="0"/>
                </a:moveTo>
                <a:lnTo>
                  <a:pt x="12557008" y="0"/>
                </a:lnTo>
                <a:lnTo>
                  <a:pt x="12557008" y="4654603"/>
                </a:lnTo>
                <a:lnTo>
                  <a:pt x="0" y="465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8832" y="4833100"/>
            <a:ext cx="11994279" cy="5219535"/>
          </a:xfrm>
          <a:custGeom>
            <a:avLst/>
            <a:gdLst/>
            <a:ahLst/>
            <a:cxnLst/>
            <a:rect r="r" b="b" t="t" l="l"/>
            <a:pathLst>
              <a:path h="5219535" w="11994279">
                <a:moveTo>
                  <a:pt x="0" y="0"/>
                </a:moveTo>
                <a:lnTo>
                  <a:pt x="11994278" y="0"/>
                </a:lnTo>
                <a:lnTo>
                  <a:pt x="11994278" y="5219535"/>
                </a:lnTo>
                <a:lnTo>
                  <a:pt x="0" y="5219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64198" y="1418720"/>
            <a:ext cx="8935949" cy="1817164"/>
          </a:xfrm>
          <a:custGeom>
            <a:avLst/>
            <a:gdLst/>
            <a:ahLst/>
            <a:cxnLst/>
            <a:rect r="r" b="b" t="t" l="l"/>
            <a:pathLst>
              <a:path h="1817164" w="8935949">
                <a:moveTo>
                  <a:pt x="0" y="0"/>
                </a:moveTo>
                <a:lnTo>
                  <a:pt x="8935949" y="0"/>
                </a:lnTo>
                <a:lnTo>
                  <a:pt x="8935949" y="1817163"/>
                </a:lnTo>
                <a:lnTo>
                  <a:pt x="0" y="18171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91278" y="4544261"/>
            <a:ext cx="9552719" cy="148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5"/>
              </a:lnSpc>
            </a:pPr>
            <a:r>
              <a:rPr lang="en-US" sz="11682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787503"/>
            <a:ext cx="228173" cy="215312"/>
          </a:xfrm>
          <a:custGeom>
            <a:avLst/>
            <a:gdLst/>
            <a:ahLst/>
            <a:cxnLst/>
            <a:rect r="r" b="b" t="t" l="l"/>
            <a:pathLst>
              <a:path h="215312" w="228173">
                <a:moveTo>
                  <a:pt x="0" y="0"/>
                </a:moveTo>
                <a:lnTo>
                  <a:pt x="228173" y="0"/>
                </a:lnTo>
                <a:lnTo>
                  <a:pt x="228173" y="215312"/>
                </a:lnTo>
                <a:lnTo>
                  <a:pt x="0" y="21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25801" y="699000"/>
            <a:ext cx="1233499" cy="392318"/>
            <a:chOff x="0" y="0"/>
            <a:chExt cx="1937161" cy="616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37161" cy="616120"/>
            </a:xfrm>
            <a:custGeom>
              <a:avLst/>
              <a:gdLst/>
              <a:ahLst/>
              <a:cxnLst/>
              <a:rect r="r" b="b" t="t" l="l"/>
              <a:pathLst>
                <a:path h="616120" w="1937161">
                  <a:moveTo>
                    <a:pt x="177714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456100"/>
                  </a:lnTo>
                  <a:lnTo>
                    <a:pt x="160020" y="616120"/>
                  </a:lnTo>
                  <a:lnTo>
                    <a:pt x="1777141" y="616120"/>
                  </a:lnTo>
                  <a:lnTo>
                    <a:pt x="1937161" y="456100"/>
                  </a:lnTo>
                  <a:lnTo>
                    <a:pt x="1937161" y="160020"/>
                  </a:lnTo>
                  <a:lnTo>
                    <a:pt x="177714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101600"/>
              <a:ext cx="1810161" cy="45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529309" y="3195215"/>
            <a:ext cx="3328982" cy="1063296"/>
          </a:xfrm>
          <a:custGeom>
            <a:avLst/>
            <a:gdLst/>
            <a:ahLst/>
            <a:cxnLst/>
            <a:rect r="r" b="b" t="t" l="l"/>
            <a:pathLst>
              <a:path h="1063296" w="3328982">
                <a:moveTo>
                  <a:pt x="0" y="0"/>
                </a:moveTo>
                <a:lnTo>
                  <a:pt x="3328982" y="0"/>
                </a:lnTo>
                <a:lnTo>
                  <a:pt x="3328982" y="1063296"/>
                </a:lnTo>
                <a:lnTo>
                  <a:pt x="0" y="1063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72541" y="6196076"/>
            <a:ext cx="563162" cy="113656"/>
          </a:xfrm>
          <a:custGeom>
            <a:avLst/>
            <a:gdLst/>
            <a:ahLst/>
            <a:cxnLst/>
            <a:rect r="r" b="b" t="t" l="l"/>
            <a:pathLst>
              <a:path h="113656" w="563162">
                <a:moveTo>
                  <a:pt x="0" y="0"/>
                </a:moveTo>
                <a:lnTo>
                  <a:pt x="563163" y="0"/>
                </a:lnTo>
                <a:lnTo>
                  <a:pt x="563163" y="113657"/>
                </a:lnTo>
                <a:lnTo>
                  <a:pt x="0" y="113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3180" y="799719"/>
            <a:ext cx="2213250" cy="22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2"/>
              </a:lnSpc>
            </a:pPr>
            <a:r>
              <a:rPr lang="en-US" sz="180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SALFORD &amp; CO.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85925" y="788479"/>
            <a:ext cx="1000729" cy="19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/>
                <a:ea typeface="Fira Code"/>
                <a:cs typeface="Fira Code"/>
                <a:sym typeface="Fira Code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81869" y="788479"/>
            <a:ext cx="952942" cy="19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/>
                <a:ea typeface="Fira Code"/>
                <a:cs typeface="Fira Code"/>
                <a:sym typeface="Fira Code"/>
              </a:rPr>
              <a:t>SERVICES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95946" y="788479"/>
            <a:ext cx="893208" cy="19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30026" y="788479"/>
            <a:ext cx="1215770" cy="19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/>
                <a:ea typeface="Fira Code"/>
                <a:cs typeface="Fira Code"/>
                <a:sym typeface="Fira Code"/>
              </a:rPr>
              <a:t>TEST DRIVE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36435" y="788479"/>
            <a:ext cx="654274" cy="19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38B6FF"/>
                </a:solidFill>
                <a:latin typeface="Fira Code"/>
                <a:ea typeface="Fira Code"/>
                <a:cs typeface="Fira Code"/>
                <a:sym typeface="Fira Code"/>
              </a:rPr>
              <a:t>HOME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0668411" y="6028489"/>
            <a:ext cx="3328982" cy="1063296"/>
          </a:xfrm>
          <a:custGeom>
            <a:avLst/>
            <a:gdLst/>
            <a:ahLst/>
            <a:cxnLst/>
            <a:rect r="r" b="b" t="t" l="l"/>
            <a:pathLst>
              <a:path h="1063296" w="3328982">
                <a:moveTo>
                  <a:pt x="3328982" y="0"/>
                </a:moveTo>
                <a:lnTo>
                  <a:pt x="0" y="0"/>
                </a:lnTo>
                <a:lnTo>
                  <a:pt x="0" y="1063296"/>
                </a:lnTo>
                <a:lnTo>
                  <a:pt x="3328982" y="1063296"/>
                </a:lnTo>
                <a:lnTo>
                  <a:pt x="33289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8861879"/>
            <a:ext cx="376800" cy="376800"/>
          </a:xfrm>
          <a:custGeom>
            <a:avLst/>
            <a:gdLst/>
            <a:ahLst/>
            <a:cxnLst/>
            <a:rect r="r" b="b" t="t" l="l"/>
            <a:pathLst>
              <a:path h="376800" w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79405" y="8852070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7" y="0"/>
                </a:lnTo>
                <a:lnTo>
                  <a:pt x="396417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05448" y="8852070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61716" y="8852070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81750" y="8868351"/>
            <a:ext cx="1700959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+123-456-7890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85397" y="8868351"/>
            <a:ext cx="284380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www.reallygreatsite.com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11441" y="8868351"/>
            <a:ext cx="2853579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hello@reallygreatsite.com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71372" y="8868351"/>
            <a:ext cx="3887928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123 Anywhere St., Any City, ST 12345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36954" y="1259212"/>
            <a:ext cx="6630026" cy="277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48"/>
              </a:lnSpc>
            </a:pPr>
            <a:r>
              <a:rPr lang="en-US" sz="8849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TYPES OF ELECTRIC VEHICLES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051046" y="4503798"/>
            <a:ext cx="732924" cy="90247"/>
            <a:chOff x="0" y="0"/>
            <a:chExt cx="193033" cy="237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033" cy="23769"/>
            </a:xfrm>
            <a:custGeom>
              <a:avLst/>
              <a:gdLst/>
              <a:ahLst/>
              <a:cxnLst/>
              <a:rect r="r" b="b" t="t" l="l"/>
              <a:pathLst>
                <a:path h="23769" w="193033">
                  <a:moveTo>
                    <a:pt x="0" y="0"/>
                  </a:moveTo>
                  <a:lnTo>
                    <a:pt x="193033" y="0"/>
                  </a:lnTo>
                  <a:lnTo>
                    <a:pt x="193033" y="23769"/>
                  </a:lnTo>
                  <a:lnTo>
                    <a:pt x="0" y="237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193033" cy="23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571826"/>
            <a:ext cx="4720462" cy="2686474"/>
            <a:chOff x="0" y="0"/>
            <a:chExt cx="3989531" cy="22704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9531" cy="2270492"/>
            </a:xfrm>
            <a:custGeom>
              <a:avLst/>
              <a:gdLst/>
              <a:ahLst/>
              <a:cxnLst/>
              <a:rect r="r" b="b" t="t" l="l"/>
              <a:pathLst>
                <a:path h="2270492" w="3989531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032367"/>
                  </a:lnTo>
                  <a:lnTo>
                    <a:pt x="3751406" y="2270492"/>
                  </a:lnTo>
                  <a:lnTo>
                    <a:pt x="238125" y="2270492"/>
                  </a:lnTo>
                  <a:lnTo>
                    <a:pt x="0" y="2032367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2"/>
              <a:stretch>
                <a:fillRect l="-6911" t="0" r="-69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95977" y="5832263"/>
            <a:ext cx="4185907" cy="1479127"/>
            <a:chOff x="0" y="0"/>
            <a:chExt cx="6573799" cy="23229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73800" cy="2322909"/>
            </a:xfrm>
            <a:custGeom>
              <a:avLst/>
              <a:gdLst/>
              <a:ahLst/>
              <a:cxnLst/>
              <a:rect r="r" b="b" t="t" l="l"/>
              <a:pathLst>
                <a:path h="2322909" w="6573800">
                  <a:moveTo>
                    <a:pt x="641377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162889"/>
                  </a:lnTo>
                  <a:lnTo>
                    <a:pt x="160020" y="2322909"/>
                  </a:lnTo>
                  <a:lnTo>
                    <a:pt x="6413779" y="2322909"/>
                  </a:lnTo>
                  <a:lnTo>
                    <a:pt x="6573800" y="2162889"/>
                  </a:lnTo>
                  <a:lnTo>
                    <a:pt x="6573800" y="160020"/>
                  </a:lnTo>
                  <a:lnTo>
                    <a:pt x="6413779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63500" y="101600"/>
              <a:ext cx="6446799" cy="2157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83769" y="6571826"/>
            <a:ext cx="4720462" cy="2686474"/>
            <a:chOff x="0" y="0"/>
            <a:chExt cx="3989531" cy="2270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89531" cy="2270492"/>
            </a:xfrm>
            <a:custGeom>
              <a:avLst/>
              <a:gdLst/>
              <a:ahLst/>
              <a:cxnLst/>
              <a:rect r="r" b="b" t="t" l="l"/>
              <a:pathLst>
                <a:path h="2270492" w="3989531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032367"/>
                  </a:lnTo>
                  <a:lnTo>
                    <a:pt x="3751406" y="2270492"/>
                  </a:lnTo>
                  <a:lnTo>
                    <a:pt x="238125" y="2270492"/>
                  </a:lnTo>
                  <a:lnTo>
                    <a:pt x="0" y="2032367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3"/>
              <a:stretch>
                <a:fillRect l="0" t="-15892" r="0" b="-1589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051046" y="5832263"/>
            <a:ext cx="4185907" cy="1479127"/>
            <a:chOff x="0" y="0"/>
            <a:chExt cx="6573799" cy="23229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73800" cy="2322909"/>
            </a:xfrm>
            <a:custGeom>
              <a:avLst/>
              <a:gdLst/>
              <a:ahLst/>
              <a:cxnLst/>
              <a:rect r="r" b="b" t="t" l="l"/>
              <a:pathLst>
                <a:path h="2322909" w="6573800">
                  <a:moveTo>
                    <a:pt x="641377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162889"/>
                  </a:lnTo>
                  <a:lnTo>
                    <a:pt x="160020" y="2322909"/>
                  </a:lnTo>
                  <a:lnTo>
                    <a:pt x="6413779" y="2322909"/>
                  </a:lnTo>
                  <a:lnTo>
                    <a:pt x="6573800" y="2162889"/>
                  </a:lnTo>
                  <a:lnTo>
                    <a:pt x="6573800" y="160020"/>
                  </a:lnTo>
                  <a:lnTo>
                    <a:pt x="6413779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63500" y="101600"/>
              <a:ext cx="6446799" cy="2157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38838" y="6571826"/>
            <a:ext cx="4720462" cy="2686474"/>
            <a:chOff x="0" y="0"/>
            <a:chExt cx="3989531" cy="22704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89531" cy="2270492"/>
            </a:xfrm>
            <a:custGeom>
              <a:avLst/>
              <a:gdLst/>
              <a:ahLst/>
              <a:cxnLst/>
              <a:rect r="r" b="b" t="t" l="l"/>
              <a:pathLst>
                <a:path h="2270492" w="3989531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032367"/>
                  </a:lnTo>
                  <a:lnTo>
                    <a:pt x="3751406" y="2270492"/>
                  </a:lnTo>
                  <a:lnTo>
                    <a:pt x="238125" y="2270492"/>
                  </a:lnTo>
                  <a:lnTo>
                    <a:pt x="0" y="2032367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4"/>
              <a:stretch>
                <a:fillRect l="0" t="-15892" r="0" b="-15892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806115" y="5832263"/>
            <a:ext cx="4185907" cy="1479127"/>
            <a:chOff x="0" y="0"/>
            <a:chExt cx="6573799" cy="23229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73800" cy="2322909"/>
            </a:xfrm>
            <a:custGeom>
              <a:avLst/>
              <a:gdLst/>
              <a:ahLst/>
              <a:cxnLst/>
              <a:rect r="r" b="b" t="t" l="l"/>
              <a:pathLst>
                <a:path h="2322909" w="6573800">
                  <a:moveTo>
                    <a:pt x="641377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162889"/>
                  </a:lnTo>
                  <a:lnTo>
                    <a:pt x="160020" y="2322909"/>
                  </a:lnTo>
                  <a:lnTo>
                    <a:pt x="6413779" y="2322909"/>
                  </a:lnTo>
                  <a:lnTo>
                    <a:pt x="6573800" y="2162889"/>
                  </a:lnTo>
                  <a:lnTo>
                    <a:pt x="6573800" y="160020"/>
                  </a:lnTo>
                  <a:lnTo>
                    <a:pt x="6413779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63500" y="101600"/>
              <a:ext cx="6446799" cy="2157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54941" y="1865038"/>
            <a:ext cx="5322137" cy="132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85"/>
              </a:lnSpc>
            </a:pPr>
            <a:r>
              <a:rPr lang="en-US" sz="414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UNDERSTANDING EV CATEGORIES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5977" y="6103831"/>
            <a:ext cx="4185907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BATTERY ELECTRIC VEHICLES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54941" y="8512810"/>
            <a:ext cx="2333991" cy="745490"/>
          </a:xfrm>
          <a:custGeom>
            <a:avLst/>
            <a:gdLst/>
            <a:ahLst/>
            <a:cxnLst/>
            <a:rect r="r" b="b" t="t" l="l"/>
            <a:pathLst>
              <a:path h="745490" w="2333991">
                <a:moveTo>
                  <a:pt x="0" y="0"/>
                </a:moveTo>
                <a:lnTo>
                  <a:pt x="2333990" y="0"/>
                </a:lnTo>
                <a:lnTo>
                  <a:pt x="2333990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051046" y="6103831"/>
            <a:ext cx="4185907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PLUG-IN HYBRID ELECTRIC VEHICLES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06115" y="6103831"/>
            <a:ext cx="4185907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HYBRID ELECTRIC VEHICLES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6783769" y="8512810"/>
            <a:ext cx="2333991" cy="745490"/>
          </a:xfrm>
          <a:custGeom>
            <a:avLst/>
            <a:gdLst/>
            <a:ahLst/>
            <a:cxnLst/>
            <a:rect r="r" b="b" t="t" l="l"/>
            <a:pathLst>
              <a:path h="745490" w="2333991">
                <a:moveTo>
                  <a:pt x="0" y="0"/>
                </a:moveTo>
                <a:lnTo>
                  <a:pt x="2333990" y="0"/>
                </a:lnTo>
                <a:lnTo>
                  <a:pt x="2333990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512597" y="8512810"/>
            <a:ext cx="2333991" cy="745490"/>
          </a:xfrm>
          <a:custGeom>
            <a:avLst/>
            <a:gdLst/>
            <a:ahLst/>
            <a:cxnLst/>
            <a:rect r="r" b="b" t="t" l="l"/>
            <a:pathLst>
              <a:path h="745490" w="2333991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42566" y="1670023"/>
            <a:ext cx="8616734" cy="6247132"/>
          </a:xfrm>
          <a:custGeom>
            <a:avLst/>
            <a:gdLst/>
            <a:ahLst/>
            <a:cxnLst/>
            <a:rect r="r" b="b" t="t" l="l"/>
            <a:pathLst>
              <a:path h="6247132" w="8616734">
                <a:moveTo>
                  <a:pt x="0" y="0"/>
                </a:moveTo>
                <a:lnTo>
                  <a:pt x="8616734" y="0"/>
                </a:lnTo>
                <a:lnTo>
                  <a:pt x="8616734" y="6247132"/>
                </a:lnTo>
                <a:lnTo>
                  <a:pt x="0" y="6247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1407" y="2343158"/>
            <a:ext cx="7364683" cy="4900862"/>
          </a:xfrm>
          <a:custGeom>
            <a:avLst/>
            <a:gdLst/>
            <a:ahLst/>
            <a:cxnLst/>
            <a:rect r="r" b="b" t="t" l="l"/>
            <a:pathLst>
              <a:path h="4900862" w="7364683">
                <a:moveTo>
                  <a:pt x="0" y="0"/>
                </a:moveTo>
                <a:lnTo>
                  <a:pt x="7364682" y="0"/>
                </a:lnTo>
                <a:lnTo>
                  <a:pt x="7364682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7842" y="1859300"/>
            <a:ext cx="13882683" cy="7548709"/>
          </a:xfrm>
          <a:custGeom>
            <a:avLst/>
            <a:gdLst/>
            <a:ahLst/>
            <a:cxnLst/>
            <a:rect r="r" b="b" t="t" l="l"/>
            <a:pathLst>
              <a:path h="7548709" w="13882683">
                <a:moveTo>
                  <a:pt x="0" y="0"/>
                </a:moveTo>
                <a:lnTo>
                  <a:pt x="13882683" y="0"/>
                </a:lnTo>
                <a:lnTo>
                  <a:pt x="13882683" y="7548709"/>
                </a:lnTo>
                <a:lnTo>
                  <a:pt x="0" y="754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3719" y="3426120"/>
            <a:ext cx="7008562" cy="4916454"/>
          </a:xfrm>
          <a:custGeom>
            <a:avLst/>
            <a:gdLst/>
            <a:ahLst/>
            <a:cxnLst/>
            <a:rect r="r" b="b" t="t" l="l"/>
            <a:pathLst>
              <a:path h="4916454" w="7008562">
                <a:moveTo>
                  <a:pt x="0" y="0"/>
                </a:moveTo>
                <a:lnTo>
                  <a:pt x="7008562" y="0"/>
                </a:lnTo>
                <a:lnTo>
                  <a:pt x="7008562" y="4916454"/>
                </a:lnTo>
                <a:lnTo>
                  <a:pt x="0" y="491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6516" y="353901"/>
            <a:ext cx="11018588" cy="120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2"/>
              </a:lnSpc>
            </a:pPr>
            <a:r>
              <a:rPr lang="en-US" sz="7015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Modelling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45796" y="2368634"/>
            <a:ext cx="7341424" cy="6889666"/>
            <a:chOff x="0" y="0"/>
            <a:chExt cx="6204655" cy="5822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4655" cy="5822849"/>
            </a:xfrm>
            <a:custGeom>
              <a:avLst/>
              <a:gdLst/>
              <a:ahLst/>
              <a:cxnLst/>
              <a:rect r="r" b="b" t="t" l="l"/>
              <a:pathLst>
                <a:path h="5822849" w="6204655">
                  <a:moveTo>
                    <a:pt x="5966530" y="0"/>
                  </a:moveTo>
                  <a:lnTo>
                    <a:pt x="6204655" y="238125"/>
                  </a:lnTo>
                  <a:lnTo>
                    <a:pt x="6204655" y="5584724"/>
                  </a:lnTo>
                  <a:lnTo>
                    <a:pt x="5966530" y="5822849"/>
                  </a:lnTo>
                  <a:lnTo>
                    <a:pt x="238125" y="5822849"/>
                  </a:lnTo>
                  <a:lnTo>
                    <a:pt x="0" y="558472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966530" y="0"/>
                  </a:lnTo>
                  <a:close/>
                </a:path>
              </a:pathLst>
            </a:custGeom>
            <a:blipFill>
              <a:blip r:embed="rId2"/>
              <a:stretch>
                <a:fillRect l="-40857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81869" y="3076739"/>
            <a:ext cx="3836511" cy="1371548"/>
            <a:chOff x="0" y="0"/>
            <a:chExt cx="6025086" cy="21539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25086" cy="2153961"/>
            </a:xfrm>
            <a:custGeom>
              <a:avLst/>
              <a:gdLst/>
              <a:ahLst/>
              <a:cxnLst/>
              <a:rect r="r" b="b" t="t" l="l"/>
              <a:pathLst>
                <a:path h="2153961" w="6025086">
                  <a:moveTo>
                    <a:pt x="5865066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865066" y="2153961"/>
                  </a:lnTo>
                  <a:lnTo>
                    <a:pt x="6025086" y="1993941"/>
                  </a:lnTo>
                  <a:lnTo>
                    <a:pt x="6025086" y="160020"/>
                  </a:lnTo>
                  <a:lnTo>
                    <a:pt x="5865066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101600"/>
              <a:ext cx="5898086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943074" y="3175556"/>
            <a:ext cx="3675306" cy="1173914"/>
          </a:xfrm>
          <a:custGeom>
            <a:avLst/>
            <a:gdLst/>
            <a:ahLst/>
            <a:cxnLst/>
            <a:rect r="r" b="b" t="t" l="l"/>
            <a:pathLst>
              <a:path h="1173914" w="3675306">
                <a:moveTo>
                  <a:pt x="0" y="0"/>
                </a:moveTo>
                <a:lnTo>
                  <a:pt x="3675306" y="0"/>
                </a:lnTo>
                <a:lnTo>
                  <a:pt x="3675306" y="1173914"/>
                </a:lnTo>
                <a:lnTo>
                  <a:pt x="0" y="1173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63186" y="3294518"/>
            <a:ext cx="3273877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ENVIRONMENTALLY FRIENDLY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781869" y="5045278"/>
            <a:ext cx="3836511" cy="1371548"/>
            <a:chOff x="0" y="0"/>
            <a:chExt cx="6025086" cy="21539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5086" cy="2153961"/>
            </a:xfrm>
            <a:custGeom>
              <a:avLst/>
              <a:gdLst/>
              <a:ahLst/>
              <a:cxnLst/>
              <a:rect r="r" b="b" t="t" l="l"/>
              <a:pathLst>
                <a:path h="2153961" w="6025086">
                  <a:moveTo>
                    <a:pt x="5865066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865066" y="2153961"/>
                  </a:lnTo>
                  <a:lnTo>
                    <a:pt x="6025086" y="1993941"/>
                  </a:lnTo>
                  <a:lnTo>
                    <a:pt x="6025086" y="160020"/>
                  </a:lnTo>
                  <a:lnTo>
                    <a:pt x="5865066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63500" y="101600"/>
              <a:ext cx="5898086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43074" y="5144096"/>
            <a:ext cx="3675306" cy="1173914"/>
          </a:xfrm>
          <a:custGeom>
            <a:avLst/>
            <a:gdLst/>
            <a:ahLst/>
            <a:cxnLst/>
            <a:rect r="r" b="b" t="t" l="l"/>
            <a:pathLst>
              <a:path h="1173914" w="3675306">
                <a:moveTo>
                  <a:pt x="0" y="0"/>
                </a:moveTo>
                <a:lnTo>
                  <a:pt x="3675306" y="0"/>
                </a:lnTo>
                <a:lnTo>
                  <a:pt x="3675306" y="1173914"/>
                </a:lnTo>
                <a:lnTo>
                  <a:pt x="0" y="1173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93185" y="5263058"/>
            <a:ext cx="221387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LOWER COSTS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781869" y="7013818"/>
            <a:ext cx="3836511" cy="1371548"/>
            <a:chOff x="0" y="0"/>
            <a:chExt cx="6025086" cy="21539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25086" cy="2153961"/>
            </a:xfrm>
            <a:custGeom>
              <a:avLst/>
              <a:gdLst/>
              <a:ahLst/>
              <a:cxnLst/>
              <a:rect r="r" b="b" t="t" l="l"/>
              <a:pathLst>
                <a:path h="2153961" w="6025086">
                  <a:moveTo>
                    <a:pt x="5865066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865066" y="2153961"/>
                  </a:lnTo>
                  <a:lnTo>
                    <a:pt x="6025086" y="1993941"/>
                  </a:lnTo>
                  <a:lnTo>
                    <a:pt x="6025086" y="160020"/>
                  </a:lnTo>
                  <a:lnTo>
                    <a:pt x="5865066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63500" y="101600"/>
              <a:ext cx="5898086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943074" y="7112635"/>
            <a:ext cx="3675306" cy="1173914"/>
          </a:xfrm>
          <a:custGeom>
            <a:avLst/>
            <a:gdLst/>
            <a:ahLst/>
            <a:cxnLst/>
            <a:rect r="r" b="b" t="t" l="l"/>
            <a:pathLst>
              <a:path h="1173914" w="3675306">
                <a:moveTo>
                  <a:pt x="0" y="0"/>
                </a:moveTo>
                <a:lnTo>
                  <a:pt x="3675306" y="0"/>
                </a:lnTo>
                <a:lnTo>
                  <a:pt x="3675306" y="1173914"/>
                </a:lnTo>
                <a:lnTo>
                  <a:pt x="0" y="1173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593185" y="7231597"/>
            <a:ext cx="221387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QUIETER OPERATION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459171" y="419801"/>
            <a:ext cx="10241040" cy="336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7"/>
              </a:lnSpc>
            </a:pPr>
            <a:r>
              <a:rPr lang="en-US" b="true" sz="6377" u="sng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🚀 Part</a:t>
            </a:r>
            <a:r>
              <a:rPr lang="en-US" b="true" sz="6377" u="sng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1: SQL Analysis (14 Questions)</a:t>
            </a:r>
          </a:p>
          <a:p>
            <a:pPr algn="ctr">
              <a:lnSpc>
                <a:spcPts val="8927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71470" y="3199268"/>
            <a:ext cx="7979759" cy="595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5"/>
              </a:lnSpc>
            </a:pPr>
            <a:r>
              <a:rPr lang="en-US" b="true" sz="6768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github.com/Ayushi0214/SQL-Python-Ecommerce-Project/blob/main/csv_to_sql.py"/>
              </a:rPr>
              <a:t>I used Python code to import csv file into MYSQL.</a:t>
            </a:r>
          </a:p>
          <a:p>
            <a:pPr algn="ctr">
              <a:lnSpc>
                <a:spcPts val="9475"/>
              </a:lnSpc>
            </a:pPr>
            <a:r>
              <a:rPr lang="en-US" b="true" sz="6768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6" tooltip="https://github.com/Ayushi0214/SQL-Python-Ecommerce-Project/blob/main/csv_to_sql.py"/>
              </a:rPr>
              <a:t>here is the code gihub link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5379" y="382643"/>
            <a:ext cx="19298758" cy="4006675"/>
            <a:chOff x="0" y="0"/>
            <a:chExt cx="16310478" cy="3386269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6310479" cy="3386268"/>
            </a:xfrm>
            <a:custGeom>
              <a:avLst/>
              <a:gdLst/>
              <a:ahLst/>
              <a:cxnLst/>
              <a:rect r="r" b="b" t="t" l="l"/>
              <a:pathLst>
                <a:path h="3386268" w="16310479">
                  <a:moveTo>
                    <a:pt x="238125" y="0"/>
                  </a:moveTo>
                  <a:lnTo>
                    <a:pt x="0" y="238125"/>
                  </a:lnTo>
                  <a:lnTo>
                    <a:pt x="0" y="3148143"/>
                  </a:lnTo>
                  <a:lnTo>
                    <a:pt x="238125" y="3386268"/>
                  </a:lnTo>
                  <a:lnTo>
                    <a:pt x="16072354" y="3386268"/>
                  </a:lnTo>
                  <a:lnTo>
                    <a:pt x="16310479" y="3148143"/>
                  </a:lnTo>
                  <a:lnTo>
                    <a:pt x="16310479" y="238125"/>
                  </a:lnTo>
                  <a:lnTo>
                    <a:pt x="16072354" y="0"/>
                  </a:lnTo>
                  <a:lnTo>
                    <a:pt x="238125" y="0"/>
                  </a:lnTo>
                  <a:close/>
                </a:path>
              </a:pathLst>
            </a:custGeom>
            <a:blipFill>
              <a:blip r:embed="rId2"/>
              <a:stretch>
                <a:fillRect l="0" t="-110454" r="0" b="-11045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6652" y="382643"/>
            <a:ext cx="3480835" cy="1371548"/>
            <a:chOff x="0" y="0"/>
            <a:chExt cx="5466511" cy="21539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66511" cy="2153961"/>
            </a:xfrm>
            <a:custGeom>
              <a:avLst/>
              <a:gdLst/>
              <a:ahLst/>
              <a:cxnLst/>
              <a:rect r="r" b="b" t="t" l="l"/>
              <a:pathLst>
                <a:path h="2153961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420661" y="597344"/>
            <a:ext cx="3480835" cy="1371548"/>
            <a:chOff x="0" y="0"/>
            <a:chExt cx="5466511" cy="21539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66511" cy="2153961"/>
            </a:xfrm>
            <a:custGeom>
              <a:avLst/>
              <a:gdLst/>
              <a:ahLst/>
              <a:cxnLst/>
              <a:rect r="r" b="b" t="t" l="l"/>
              <a:pathLst>
                <a:path h="2153961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3695" y="2938187"/>
            <a:ext cx="3480835" cy="1160728"/>
            <a:chOff x="0" y="0"/>
            <a:chExt cx="5466511" cy="18228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66511" cy="1822877"/>
            </a:xfrm>
            <a:custGeom>
              <a:avLst/>
              <a:gdLst/>
              <a:ahLst/>
              <a:cxnLst/>
              <a:rect r="r" b="b" t="t" l="l"/>
              <a:pathLst>
                <a:path h="1822877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662857"/>
                  </a:lnTo>
                  <a:lnTo>
                    <a:pt x="160020" y="1822877"/>
                  </a:lnTo>
                  <a:lnTo>
                    <a:pt x="5306491" y="1822877"/>
                  </a:lnTo>
                  <a:lnTo>
                    <a:pt x="5466511" y="1662857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63500" y="101600"/>
              <a:ext cx="5339511" cy="1657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562806" y="2683319"/>
            <a:ext cx="3480835" cy="1371548"/>
            <a:chOff x="0" y="0"/>
            <a:chExt cx="5466511" cy="21539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66511" cy="2153961"/>
            </a:xfrm>
            <a:custGeom>
              <a:avLst/>
              <a:gdLst/>
              <a:ahLst/>
              <a:cxnLst/>
              <a:rect r="r" b="b" t="t" l="l"/>
              <a:pathLst>
                <a:path h="2153961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978431" y="4721786"/>
            <a:ext cx="10065210" cy="4880102"/>
          </a:xfrm>
          <a:custGeom>
            <a:avLst/>
            <a:gdLst/>
            <a:ahLst/>
            <a:cxnLst/>
            <a:rect r="r" b="b" t="t" l="l"/>
            <a:pathLst>
              <a:path h="4880102" w="10065210">
                <a:moveTo>
                  <a:pt x="0" y="0"/>
                </a:moveTo>
                <a:lnTo>
                  <a:pt x="10065210" y="0"/>
                </a:lnTo>
                <a:lnTo>
                  <a:pt x="10065210" y="4880101"/>
                </a:lnTo>
                <a:lnTo>
                  <a:pt x="0" y="4880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6039912"/>
            <a:ext cx="7745784" cy="3468261"/>
          </a:xfrm>
          <a:custGeom>
            <a:avLst/>
            <a:gdLst/>
            <a:ahLst/>
            <a:cxnLst/>
            <a:rect r="r" b="b" t="t" l="l"/>
            <a:pathLst>
              <a:path h="3468261" w="7745784">
                <a:moveTo>
                  <a:pt x="0" y="0"/>
                </a:moveTo>
                <a:lnTo>
                  <a:pt x="7745784" y="0"/>
                </a:lnTo>
                <a:lnTo>
                  <a:pt x="7745784" y="3468262"/>
                </a:lnTo>
                <a:lnTo>
                  <a:pt x="0" y="346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0739" y="4655111"/>
            <a:ext cx="6986673" cy="105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7"/>
              </a:lnSpc>
            </a:pPr>
            <a:r>
              <a:rPr lang="en-US" sz="652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WHAT TO DO!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6652" y="568769"/>
            <a:ext cx="336674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HIGH BATTERY COSTS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77705" y="815123"/>
            <a:ext cx="336674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LIMITED INFRASTRUCTURE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0739" y="3384566"/>
            <a:ext cx="336674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RANGE ANXIETY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76892" y="2909612"/>
            <a:ext cx="336674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PRODUCTION IMPACT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5379" y="382643"/>
            <a:ext cx="19298758" cy="4006675"/>
            <a:chOff x="0" y="0"/>
            <a:chExt cx="16310478" cy="3386269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6310479" cy="3386268"/>
            </a:xfrm>
            <a:custGeom>
              <a:avLst/>
              <a:gdLst/>
              <a:ahLst/>
              <a:cxnLst/>
              <a:rect r="r" b="b" t="t" l="l"/>
              <a:pathLst>
                <a:path h="3386268" w="16310479">
                  <a:moveTo>
                    <a:pt x="238125" y="0"/>
                  </a:moveTo>
                  <a:lnTo>
                    <a:pt x="0" y="238125"/>
                  </a:lnTo>
                  <a:lnTo>
                    <a:pt x="0" y="3148143"/>
                  </a:lnTo>
                  <a:lnTo>
                    <a:pt x="238125" y="3386268"/>
                  </a:lnTo>
                  <a:lnTo>
                    <a:pt x="16072354" y="3386268"/>
                  </a:lnTo>
                  <a:lnTo>
                    <a:pt x="16310479" y="3148143"/>
                  </a:lnTo>
                  <a:lnTo>
                    <a:pt x="16310479" y="238125"/>
                  </a:lnTo>
                  <a:lnTo>
                    <a:pt x="16072354" y="0"/>
                  </a:lnTo>
                  <a:lnTo>
                    <a:pt x="238125" y="0"/>
                  </a:lnTo>
                  <a:close/>
                </a:path>
              </a:pathLst>
            </a:custGeom>
            <a:blipFill>
              <a:blip r:embed="rId2"/>
              <a:stretch>
                <a:fillRect l="0" t="-110454" r="0" b="-11045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6652" y="382643"/>
            <a:ext cx="3480835" cy="1371548"/>
            <a:chOff x="0" y="0"/>
            <a:chExt cx="5466511" cy="21539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66511" cy="2153961"/>
            </a:xfrm>
            <a:custGeom>
              <a:avLst/>
              <a:gdLst/>
              <a:ahLst/>
              <a:cxnLst/>
              <a:rect r="r" b="b" t="t" l="l"/>
              <a:pathLst>
                <a:path h="2153961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420661" y="597344"/>
            <a:ext cx="3480835" cy="1371548"/>
            <a:chOff x="0" y="0"/>
            <a:chExt cx="5466511" cy="21539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66511" cy="2153961"/>
            </a:xfrm>
            <a:custGeom>
              <a:avLst/>
              <a:gdLst/>
              <a:ahLst/>
              <a:cxnLst/>
              <a:rect r="r" b="b" t="t" l="l"/>
              <a:pathLst>
                <a:path h="2153961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3695" y="2938187"/>
            <a:ext cx="3480835" cy="1160728"/>
            <a:chOff x="0" y="0"/>
            <a:chExt cx="5466511" cy="18228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66511" cy="1822877"/>
            </a:xfrm>
            <a:custGeom>
              <a:avLst/>
              <a:gdLst/>
              <a:ahLst/>
              <a:cxnLst/>
              <a:rect r="r" b="b" t="t" l="l"/>
              <a:pathLst>
                <a:path h="1822877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662857"/>
                  </a:lnTo>
                  <a:lnTo>
                    <a:pt x="160020" y="1822877"/>
                  </a:lnTo>
                  <a:lnTo>
                    <a:pt x="5306491" y="1822877"/>
                  </a:lnTo>
                  <a:lnTo>
                    <a:pt x="5466511" y="1662857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63500" y="101600"/>
              <a:ext cx="5339511" cy="1657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562806" y="2683319"/>
            <a:ext cx="3480835" cy="1371548"/>
            <a:chOff x="0" y="0"/>
            <a:chExt cx="5466511" cy="21539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66511" cy="2153961"/>
            </a:xfrm>
            <a:custGeom>
              <a:avLst/>
              <a:gdLst/>
              <a:ahLst/>
              <a:cxnLst/>
              <a:rect r="r" b="b" t="t" l="l"/>
              <a:pathLst>
                <a:path h="2153961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006163" y="5214161"/>
            <a:ext cx="10281837" cy="4362329"/>
          </a:xfrm>
          <a:custGeom>
            <a:avLst/>
            <a:gdLst/>
            <a:ahLst/>
            <a:cxnLst/>
            <a:rect r="r" b="b" t="t" l="l"/>
            <a:pathLst>
              <a:path h="4362329" w="10281837">
                <a:moveTo>
                  <a:pt x="0" y="0"/>
                </a:moveTo>
                <a:lnTo>
                  <a:pt x="10281837" y="0"/>
                </a:lnTo>
                <a:lnTo>
                  <a:pt x="10281837" y="4362330"/>
                </a:lnTo>
                <a:lnTo>
                  <a:pt x="0" y="4362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826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53695" y="6039912"/>
            <a:ext cx="7478498" cy="4187959"/>
          </a:xfrm>
          <a:custGeom>
            <a:avLst/>
            <a:gdLst/>
            <a:ahLst/>
            <a:cxnLst/>
            <a:rect r="r" b="b" t="t" l="l"/>
            <a:pathLst>
              <a:path h="4187959" w="7478498">
                <a:moveTo>
                  <a:pt x="0" y="0"/>
                </a:moveTo>
                <a:lnTo>
                  <a:pt x="7478498" y="0"/>
                </a:lnTo>
                <a:lnTo>
                  <a:pt x="7478498" y="4187959"/>
                </a:lnTo>
                <a:lnTo>
                  <a:pt x="0" y="4187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0739" y="4655111"/>
            <a:ext cx="6986673" cy="105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7"/>
              </a:lnSpc>
            </a:pPr>
            <a:r>
              <a:rPr lang="en-US" sz="652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WHAT TO DO!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6652" y="568769"/>
            <a:ext cx="336674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HIGH BATTERY COSTS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77705" y="815123"/>
            <a:ext cx="336674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LIMITED INFRASTRUCTURE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0739" y="3384566"/>
            <a:ext cx="336674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RANGE ANXIETY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76892" y="2909612"/>
            <a:ext cx="336674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PRODUCTION IMPACT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6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5379" y="382643"/>
            <a:ext cx="19298758" cy="4006675"/>
            <a:chOff x="0" y="0"/>
            <a:chExt cx="16310478" cy="3386269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6310479" cy="3386268"/>
            </a:xfrm>
            <a:custGeom>
              <a:avLst/>
              <a:gdLst/>
              <a:ahLst/>
              <a:cxnLst/>
              <a:rect r="r" b="b" t="t" l="l"/>
              <a:pathLst>
                <a:path h="3386268" w="16310479">
                  <a:moveTo>
                    <a:pt x="238125" y="0"/>
                  </a:moveTo>
                  <a:lnTo>
                    <a:pt x="0" y="238125"/>
                  </a:lnTo>
                  <a:lnTo>
                    <a:pt x="0" y="3148143"/>
                  </a:lnTo>
                  <a:lnTo>
                    <a:pt x="238125" y="3386268"/>
                  </a:lnTo>
                  <a:lnTo>
                    <a:pt x="16072354" y="3386268"/>
                  </a:lnTo>
                  <a:lnTo>
                    <a:pt x="16310479" y="3148143"/>
                  </a:lnTo>
                  <a:lnTo>
                    <a:pt x="16310479" y="238125"/>
                  </a:lnTo>
                  <a:lnTo>
                    <a:pt x="16072354" y="0"/>
                  </a:lnTo>
                  <a:lnTo>
                    <a:pt x="238125" y="0"/>
                  </a:lnTo>
                  <a:close/>
                </a:path>
              </a:pathLst>
            </a:custGeom>
            <a:blipFill>
              <a:blip r:embed="rId2"/>
              <a:stretch>
                <a:fillRect l="0" t="-110454" r="0" b="-11045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6652" y="382643"/>
            <a:ext cx="3480835" cy="1371548"/>
            <a:chOff x="0" y="0"/>
            <a:chExt cx="5466511" cy="21539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66511" cy="2153961"/>
            </a:xfrm>
            <a:custGeom>
              <a:avLst/>
              <a:gdLst/>
              <a:ahLst/>
              <a:cxnLst/>
              <a:rect r="r" b="b" t="t" l="l"/>
              <a:pathLst>
                <a:path h="2153961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420661" y="597344"/>
            <a:ext cx="3480835" cy="1371548"/>
            <a:chOff x="0" y="0"/>
            <a:chExt cx="5466511" cy="21539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66511" cy="2153961"/>
            </a:xfrm>
            <a:custGeom>
              <a:avLst/>
              <a:gdLst/>
              <a:ahLst/>
              <a:cxnLst/>
              <a:rect r="r" b="b" t="t" l="l"/>
              <a:pathLst>
                <a:path h="2153961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3695" y="2938187"/>
            <a:ext cx="3480835" cy="1160728"/>
            <a:chOff x="0" y="0"/>
            <a:chExt cx="5466511" cy="18228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66511" cy="1822877"/>
            </a:xfrm>
            <a:custGeom>
              <a:avLst/>
              <a:gdLst/>
              <a:ahLst/>
              <a:cxnLst/>
              <a:rect r="r" b="b" t="t" l="l"/>
              <a:pathLst>
                <a:path h="1822877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662857"/>
                  </a:lnTo>
                  <a:lnTo>
                    <a:pt x="160020" y="1822877"/>
                  </a:lnTo>
                  <a:lnTo>
                    <a:pt x="5306491" y="1822877"/>
                  </a:lnTo>
                  <a:lnTo>
                    <a:pt x="5466511" y="1662857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63500" y="101600"/>
              <a:ext cx="5339511" cy="1657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562806" y="2683319"/>
            <a:ext cx="3480835" cy="1371548"/>
            <a:chOff x="0" y="0"/>
            <a:chExt cx="5466511" cy="21539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66511" cy="2153961"/>
            </a:xfrm>
            <a:custGeom>
              <a:avLst/>
              <a:gdLst/>
              <a:ahLst/>
              <a:cxnLst/>
              <a:rect r="r" b="b" t="t" l="l"/>
              <a:pathLst>
                <a:path h="2153961" w="546651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2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53695" y="6039912"/>
            <a:ext cx="6757565" cy="4054539"/>
          </a:xfrm>
          <a:custGeom>
            <a:avLst/>
            <a:gdLst/>
            <a:ahLst/>
            <a:cxnLst/>
            <a:rect r="r" b="b" t="t" l="l"/>
            <a:pathLst>
              <a:path h="4054539" w="6757565">
                <a:moveTo>
                  <a:pt x="0" y="0"/>
                </a:moveTo>
                <a:lnTo>
                  <a:pt x="6757566" y="0"/>
                </a:lnTo>
                <a:lnTo>
                  <a:pt x="6757566" y="4054539"/>
                </a:lnTo>
                <a:lnTo>
                  <a:pt x="0" y="4054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68030" y="6329006"/>
            <a:ext cx="10875611" cy="2929294"/>
          </a:xfrm>
          <a:custGeom>
            <a:avLst/>
            <a:gdLst/>
            <a:ahLst/>
            <a:cxnLst/>
            <a:rect r="r" b="b" t="t" l="l"/>
            <a:pathLst>
              <a:path h="2929294" w="10875611">
                <a:moveTo>
                  <a:pt x="0" y="0"/>
                </a:moveTo>
                <a:lnTo>
                  <a:pt x="10875611" y="0"/>
                </a:lnTo>
                <a:lnTo>
                  <a:pt x="10875611" y="2929294"/>
                </a:lnTo>
                <a:lnTo>
                  <a:pt x="0" y="2929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0739" y="4655111"/>
            <a:ext cx="6986673" cy="105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7"/>
              </a:lnSpc>
            </a:pPr>
            <a:r>
              <a:rPr lang="en-US" sz="652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WHAT TO DO!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6652" y="568769"/>
            <a:ext cx="336674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HIGH BATTERY COSTS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77705" y="815123"/>
            <a:ext cx="336674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LIMITED INFRASTRUCTURE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0739" y="3384566"/>
            <a:ext cx="336674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RANGE ANXIETY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76892" y="2909612"/>
            <a:ext cx="336674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PRODUCTION IMPACT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DAHBAfQ4y7w</dc:identifier>
  <dcterms:modified xsi:type="dcterms:W3CDTF">2011-08-01T06:04:30Z</dcterms:modified>
  <cp:revision>1</cp:revision>
  <dc:title>Blue and Black Neon Futuristic Electric Vehicles Presentation</dc:title>
</cp:coreProperties>
</file>